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66" r:id="rId2"/>
    <p:sldId id="276" r:id="rId3"/>
    <p:sldId id="259" r:id="rId4"/>
    <p:sldId id="339" r:id="rId5"/>
    <p:sldId id="275" r:id="rId6"/>
    <p:sldId id="258" r:id="rId7"/>
    <p:sldId id="312" r:id="rId8"/>
    <p:sldId id="326" r:id="rId9"/>
    <p:sldId id="331" r:id="rId10"/>
    <p:sldId id="332" r:id="rId11"/>
    <p:sldId id="277" r:id="rId12"/>
    <p:sldId id="272" r:id="rId13"/>
    <p:sldId id="280" r:id="rId14"/>
    <p:sldId id="281" r:id="rId15"/>
    <p:sldId id="282" r:id="rId16"/>
    <p:sldId id="267" r:id="rId17"/>
    <p:sldId id="283" r:id="rId18"/>
    <p:sldId id="340" r:id="rId19"/>
    <p:sldId id="341" r:id="rId20"/>
    <p:sldId id="337" r:id="rId21"/>
    <p:sldId id="338" r:id="rId22"/>
    <p:sldId id="300" r:id="rId23"/>
    <p:sldId id="311" r:id="rId24"/>
    <p:sldId id="288" r:id="rId25"/>
    <p:sldId id="365" r:id="rId26"/>
    <p:sldId id="342" r:id="rId27"/>
    <p:sldId id="345" r:id="rId28"/>
    <p:sldId id="343" r:id="rId29"/>
    <p:sldId id="344" r:id="rId30"/>
    <p:sldId id="346" r:id="rId31"/>
    <p:sldId id="347" r:id="rId32"/>
    <p:sldId id="348" r:id="rId33"/>
    <p:sldId id="349" r:id="rId34"/>
    <p:sldId id="350" r:id="rId35"/>
    <p:sldId id="351" r:id="rId36"/>
    <p:sldId id="352" r:id="rId37"/>
    <p:sldId id="353" r:id="rId38"/>
    <p:sldId id="354" r:id="rId39"/>
    <p:sldId id="355" r:id="rId40"/>
    <p:sldId id="356" r:id="rId41"/>
    <p:sldId id="357" r:id="rId42"/>
    <p:sldId id="358" r:id="rId43"/>
    <p:sldId id="359" r:id="rId44"/>
    <p:sldId id="360" r:id="rId45"/>
    <p:sldId id="361" r:id="rId46"/>
    <p:sldId id="362" r:id="rId47"/>
    <p:sldId id="363" r:id="rId48"/>
    <p:sldId id="36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A02B"/>
    <a:srgbClr val="FF800E"/>
    <a:srgbClr val="0900FF"/>
    <a:srgbClr val="D72726"/>
    <a:srgbClr val="2E9D2A"/>
    <a:srgbClr val="2B9927"/>
    <a:srgbClr val="FE7F13"/>
    <a:srgbClr val="000013"/>
    <a:srgbClr val="8A574B"/>
    <a:srgbClr val="916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45"/>
  </p:normalViewPr>
  <p:slideViewPr>
    <p:cSldViewPr snapToGrid="0" snapToObjects="1">
      <p:cViewPr varScale="1">
        <p:scale>
          <a:sx n="136" d="100"/>
          <a:sy n="136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5/15/21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4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06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58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68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48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87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12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5/15/21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1346467" y="876693"/>
            <a:ext cx="936711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</a:t>
            </a:r>
            <a:r>
              <a:rPr lang="en-US" sz="6600">
                <a:solidFill>
                  <a:schemeClr val="tx1">
                    <a:lumMod val="50000"/>
                    <a:lumOff val="50000"/>
                  </a:schemeClr>
                </a:solidFill>
              </a:rPr>
              <a:t>SÁBADO 15 </a:t>
            </a:r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MAYO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3C1CC0-D4E1-4A49-8BE2-7B4E178D6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916" y="1206964"/>
            <a:ext cx="7686504" cy="52109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6E78A-EFC2-134B-ADF0-F0734933FD8A}"/>
              </a:ext>
            </a:extLst>
          </p:cNvPr>
          <p:cNvSpPr txBox="1"/>
          <p:nvPr/>
        </p:nvSpPr>
        <p:spPr>
          <a:xfrm>
            <a:off x="5120640" y="1402080"/>
            <a:ext cx="2324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MENORES DE 50 AÑOS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2EB2FD4-DC1E-6C4C-81A8-69B1C0613140}"/>
              </a:ext>
            </a:extLst>
          </p:cNvPr>
          <p:cNvSpPr/>
          <p:nvPr/>
        </p:nvSpPr>
        <p:spPr>
          <a:xfrm rot="6536414">
            <a:off x="6952345" y="2498900"/>
            <a:ext cx="4057799" cy="13841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95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5EA5A3E-52C0-9B48-9B39-7E85692CC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777" y="1138815"/>
            <a:ext cx="6031847" cy="4759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BD20FB-0A07-B445-8B5C-2685E5828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41" y="1129644"/>
            <a:ext cx="6029387" cy="4769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61410E-36BC-5348-8ED5-ABA3511377E4}"/>
              </a:ext>
            </a:extLst>
          </p:cNvPr>
          <p:cNvCxnSpPr>
            <a:cxnSpLocks/>
          </p:cNvCxnSpPr>
          <p:nvPr/>
        </p:nvCxnSpPr>
        <p:spPr>
          <a:xfrm>
            <a:off x="1054548" y="4348648"/>
            <a:ext cx="47854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067777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SEMANALES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C0DDB6-D212-E84D-9F03-A65A8ADB10D3}"/>
              </a:ext>
            </a:extLst>
          </p:cNvPr>
          <p:cNvSpPr/>
          <p:nvPr/>
        </p:nvSpPr>
        <p:spPr>
          <a:xfrm>
            <a:off x="1054548" y="5134843"/>
            <a:ext cx="4785420" cy="2296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3417311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2E44D1-2DFC-3447-94DA-648DD8039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784" y="573716"/>
            <a:ext cx="7330948" cy="5914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3427592" y="4317"/>
            <a:ext cx="569136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26E268-35F6-9044-BBEF-65E754A0E8E3}"/>
              </a:ext>
            </a:extLst>
          </p:cNvPr>
          <p:cNvSpPr/>
          <p:nvPr/>
        </p:nvSpPr>
        <p:spPr>
          <a:xfrm>
            <a:off x="3451976" y="5037307"/>
            <a:ext cx="5862712" cy="8026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8E0F37-C1F4-104F-B96F-158BFD60B2E7}"/>
              </a:ext>
            </a:extLst>
          </p:cNvPr>
          <p:cNvCxnSpPr>
            <a:cxnSpLocks/>
          </p:cNvCxnSpPr>
          <p:nvPr/>
        </p:nvCxnSpPr>
        <p:spPr>
          <a:xfrm>
            <a:off x="3427592" y="3825642"/>
            <a:ext cx="58749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877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POR REGIONES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4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9D9B6F-7E47-8845-9668-4B35C8115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608421"/>
            <a:ext cx="9690100" cy="590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74C901-75E8-B842-971B-C98FBAD5D387}"/>
              </a:ext>
            </a:extLst>
          </p:cNvPr>
          <p:cNvSpPr/>
          <p:nvPr/>
        </p:nvSpPr>
        <p:spPr>
          <a:xfrm>
            <a:off x="1206631" y="3799002"/>
            <a:ext cx="2714919" cy="2714919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A74F0-C53B-A443-96DF-43597F502F1C}"/>
              </a:ext>
            </a:extLst>
          </p:cNvPr>
          <p:cNvSpPr txBox="1"/>
          <p:nvPr/>
        </p:nvSpPr>
        <p:spPr>
          <a:xfrm>
            <a:off x="1891885" y="4703536"/>
            <a:ext cx="1407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4002791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276339-AE4B-5346-A66D-CDD254A25075}"/>
              </a:ext>
            </a:extLst>
          </p:cNvPr>
          <p:cNvSpPr txBox="1"/>
          <p:nvPr/>
        </p:nvSpPr>
        <p:spPr>
          <a:xfrm>
            <a:off x="618050" y="12515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E6528-A372-3148-8885-6CD6EF4CF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661" y="709930"/>
            <a:ext cx="9355582" cy="566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10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276339-AE4B-5346-A66D-CDD254A25075}"/>
              </a:ext>
            </a:extLst>
          </p:cNvPr>
          <p:cNvSpPr txBox="1"/>
          <p:nvPr/>
        </p:nvSpPr>
        <p:spPr>
          <a:xfrm>
            <a:off x="618050" y="12515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34A65-F514-344B-A38F-6CEBEDC96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264" y="709930"/>
            <a:ext cx="9104376" cy="56721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BB0DCE-3D95-3143-B568-30AF6431FF1E}"/>
              </a:ext>
            </a:extLst>
          </p:cNvPr>
          <p:cNvSpPr txBox="1"/>
          <p:nvPr/>
        </p:nvSpPr>
        <p:spPr>
          <a:xfrm rot="16200000">
            <a:off x="17007" y="3130516"/>
            <a:ext cx="1895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SUBEN</a:t>
            </a:r>
          </a:p>
        </p:txBody>
      </p:sp>
    </p:spTree>
    <p:extLst>
      <p:ext uri="{BB962C8B-B14F-4D97-AF65-F5344CB8AC3E}">
        <p14:creationId xmlns:p14="http://schemas.microsoft.com/office/powerpoint/2010/main" val="151438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276339-AE4B-5346-A66D-CDD254A25075}"/>
              </a:ext>
            </a:extLst>
          </p:cNvPr>
          <p:cNvSpPr txBox="1"/>
          <p:nvPr/>
        </p:nvSpPr>
        <p:spPr>
          <a:xfrm>
            <a:off x="618050" y="12515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3E8F09-6149-7D40-820D-54D9D4BC1293}"/>
              </a:ext>
            </a:extLst>
          </p:cNvPr>
          <p:cNvSpPr txBox="1"/>
          <p:nvPr/>
        </p:nvSpPr>
        <p:spPr>
          <a:xfrm rot="16200000">
            <a:off x="57083" y="3130516"/>
            <a:ext cx="18149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BAJAN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52A4B-B6AD-7B41-BAAC-33541B2C9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570048"/>
            <a:ext cx="9146794" cy="58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98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7776F5-8FF4-7743-B660-A1D610BE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744" y="624970"/>
            <a:ext cx="9271006" cy="56539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09AEEE-16B5-3F4C-8C56-6BA19CBAA1F1}"/>
              </a:ext>
            </a:extLst>
          </p:cNvPr>
          <p:cNvSpPr txBox="1"/>
          <p:nvPr/>
        </p:nvSpPr>
        <p:spPr>
          <a:xfrm>
            <a:off x="134112" y="163305"/>
            <a:ext cx="11789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VARIACIÓN DE CASOS (7 &amp; 14 DÍAS) y POSITIVIDAD SEMANAL (</a:t>
            </a:r>
            <a:r>
              <a:rPr lang="en-US" sz="2400" dirty="0" err="1"/>
              <a:t>en</a:t>
            </a:r>
            <a:r>
              <a:rPr lang="en-US" sz="2400" dirty="0"/>
              <a:t> 7 DÍAS)</a:t>
            </a:r>
          </a:p>
        </p:txBody>
      </p:sp>
    </p:spTree>
    <p:extLst>
      <p:ext uri="{BB962C8B-B14F-4D97-AF65-F5344CB8AC3E}">
        <p14:creationId xmlns:p14="http://schemas.microsoft.com/office/powerpoint/2010/main" val="1628494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AFAB65-2CAB-DD49-A0A6-8BE4530C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60" y="729301"/>
            <a:ext cx="8985504" cy="5469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E89ACA-818E-FB49-A9F4-9AEE844DCCAA}"/>
              </a:ext>
            </a:extLst>
          </p:cNvPr>
          <p:cNvSpPr txBox="1"/>
          <p:nvPr/>
        </p:nvSpPr>
        <p:spPr>
          <a:xfrm>
            <a:off x="134112" y="163305"/>
            <a:ext cx="11789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VARIACIÓN DE CASOS (7 &amp; 14 DÍAS) y POSITIVIDAD SEMANAL (</a:t>
            </a:r>
            <a:r>
              <a:rPr lang="en-US" sz="2400" dirty="0" err="1"/>
              <a:t>en</a:t>
            </a:r>
            <a:r>
              <a:rPr lang="en-US" sz="2400" dirty="0"/>
              <a:t> 7 DÍAS)</a:t>
            </a:r>
          </a:p>
        </p:txBody>
      </p:sp>
    </p:spTree>
    <p:extLst>
      <p:ext uri="{BB962C8B-B14F-4D97-AF65-F5344CB8AC3E}">
        <p14:creationId xmlns:p14="http://schemas.microsoft.com/office/powerpoint/2010/main" val="1582421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9116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14 de Mayo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D21C70-91E5-834F-87B7-B85FD9666F0B}"/>
              </a:ext>
            </a:extLst>
          </p:cNvPr>
          <p:cNvSpPr/>
          <p:nvPr/>
        </p:nvSpPr>
        <p:spPr>
          <a:xfrm>
            <a:off x="8041064" y="2337847"/>
            <a:ext cx="4081806" cy="2318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D03C1-0B33-3C41-AC30-33C57A60F74A}"/>
              </a:ext>
            </a:extLst>
          </p:cNvPr>
          <p:cNvSpPr/>
          <p:nvPr/>
        </p:nvSpPr>
        <p:spPr>
          <a:xfrm>
            <a:off x="7971934" y="2241940"/>
            <a:ext cx="4150936" cy="225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C5DDF3-6245-114F-A8BD-3E6A2A6EDCF4}"/>
              </a:ext>
            </a:extLst>
          </p:cNvPr>
          <p:cNvSpPr/>
          <p:nvPr/>
        </p:nvSpPr>
        <p:spPr>
          <a:xfrm>
            <a:off x="8446416" y="1924376"/>
            <a:ext cx="3676454" cy="2572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D651D8-5138-A34E-8209-454DAAF1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59" y="608656"/>
            <a:ext cx="11302169" cy="554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88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3617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RESUMEN SEMANAL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D7BE9-9058-7542-BFD7-975CC9BA5004}"/>
              </a:ext>
            </a:extLst>
          </p:cNvPr>
          <p:cNvSpPr txBox="1"/>
          <p:nvPr/>
        </p:nvSpPr>
        <p:spPr>
          <a:xfrm>
            <a:off x="202231" y="1095081"/>
            <a:ext cx="11211531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Hospitalizaciones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UCI: </a:t>
            </a:r>
            <a:r>
              <a:rPr lang="en-US" sz="3200" b="1" dirty="0">
                <a:solidFill>
                  <a:srgbClr val="FF0000"/>
                </a:solidFill>
              </a:rPr>
              <a:t>ALTO y REDUCIENDO</a:t>
            </a:r>
          </a:p>
          <a:p>
            <a:endParaRPr lang="en-US" sz="3200" dirty="0"/>
          </a:p>
          <a:p>
            <a:r>
              <a:rPr lang="en-US" sz="3200" dirty="0" err="1"/>
              <a:t>Nuevos</a:t>
            </a:r>
            <a:r>
              <a:rPr lang="en-US" sz="3200" dirty="0"/>
              <a:t> </a:t>
            </a:r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ALTO Y REDUCIENDO</a:t>
            </a:r>
          </a:p>
          <a:p>
            <a:endParaRPr lang="en-US" sz="3200" dirty="0"/>
          </a:p>
          <a:p>
            <a:r>
              <a:rPr lang="en-US" sz="3200" dirty="0" err="1"/>
              <a:t>Nuevos</a:t>
            </a:r>
            <a:r>
              <a:rPr lang="en-US" sz="3200" dirty="0"/>
              <a:t> </a:t>
            </a:r>
            <a:r>
              <a:rPr lang="en-US" sz="3200" dirty="0" err="1"/>
              <a:t>casos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ALTO Y DEJÓ DE REDUCIR</a:t>
            </a:r>
            <a:br>
              <a:rPr lang="en-US" sz="3200" b="1" dirty="0">
                <a:solidFill>
                  <a:srgbClr val="FF0000"/>
                </a:solidFill>
              </a:rPr>
            </a:br>
            <a:endParaRPr lang="en-US" sz="3200" dirty="0"/>
          </a:p>
          <a:p>
            <a:r>
              <a:rPr lang="en-US" sz="3200" dirty="0" err="1"/>
              <a:t>Positividad</a:t>
            </a:r>
            <a:r>
              <a:rPr lang="en-US" sz="3200" dirty="0"/>
              <a:t> </a:t>
            </a:r>
            <a:r>
              <a:rPr lang="en-US" sz="3200" dirty="0" err="1"/>
              <a:t>semanal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ALTO Y DEJÓ DE REDUCIR</a:t>
            </a:r>
          </a:p>
          <a:p>
            <a:endParaRPr lang="en-US" sz="3200" dirty="0"/>
          </a:p>
          <a:p>
            <a:r>
              <a:rPr lang="en-US" sz="3200" dirty="0" err="1"/>
              <a:t>Vacunación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44,3% POBLACIÓN OBJETIVO CON 2ª </a:t>
            </a:r>
            <a:r>
              <a:rPr lang="en-US" sz="3200" b="1" dirty="0" err="1">
                <a:solidFill>
                  <a:srgbClr val="FF0000"/>
                </a:solidFill>
              </a:rPr>
              <a:t>Dosis</a:t>
            </a:r>
            <a:r>
              <a:rPr lang="en-US" sz="3200" b="1" dirty="0">
                <a:solidFill>
                  <a:srgbClr val="FF0000"/>
                </a:solidFill>
              </a:rPr>
              <a:t> + 14 </a:t>
            </a:r>
            <a:r>
              <a:rPr lang="en-US" sz="3200" b="1" dirty="0" err="1">
                <a:solidFill>
                  <a:srgbClr val="FF0000"/>
                </a:solidFill>
              </a:rPr>
              <a:t>días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E92BD7-EB61-D540-9464-35E83029B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43"/>
            <a:ext cx="12192000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50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2F8FFA-A7FB-BA4C-BAA7-715B4A2A1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61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11794-614D-3845-9358-85E7BFFD2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54D9A-C6BC-9245-B826-983BFAD7A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352849-8C54-F946-9B62-E0ADAA67E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048" y="1027905"/>
            <a:ext cx="2987802" cy="2109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5917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26C44B-B61E-BC42-89DC-F9AC474DE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7E29C-B214-1541-9A55-B83ADA19D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DC47E9-9BB2-0742-97BD-30401E254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832" y="1027906"/>
            <a:ext cx="2987802" cy="2109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985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661C4-E6B3-FA4E-9D35-4B2ECDC4B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0C10F5-9F7C-1D49-BF2A-3E7C2B3B5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02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C98719-913C-8149-9E62-46FBD0035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14"/>
          <a:stretch/>
        </p:blipFill>
        <p:spPr>
          <a:xfrm>
            <a:off x="1975104" y="650763"/>
            <a:ext cx="8997548" cy="576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74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4D433-C18D-2349-BF05-BACB0EFC5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21" y="560832"/>
            <a:ext cx="5061905" cy="4949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AFF1AD-F071-DD42-BB89-BE51A6E22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381" y="560832"/>
            <a:ext cx="4989679" cy="494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29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5D9626-1DCC-454D-A550-82F06E2AD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271" y="1045502"/>
            <a:ext cx="4347347" cy="42123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DBFD91-B898-C445-8822-E5B388904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085" y="1045502"/>
            <a:ext cx="4226034" cy="421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91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838F2B-6F31-204A-9F49-6745C71E4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728" y="828690"/>
            <a:ext cx="4201572" cy="43346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A9B069-5681-654C-80C9-A8A0E6047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28" y="828690"/>
            <a:ext cx="4166014" cy="433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39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7520D6-C531-7F44-8AE1-CB878F1FA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663" y="938418"/>
            <a:ext cx="4513029" cy="4498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EA654-2F30-7842-A30A-DCC0AC529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448" y="938418"/>
            <a:ext cx="4367190" cy="449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87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1648CC-6EBF-5446-9B54-70B382642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938418"/>
            <a:ext cx="4370688" cy="44947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B2FE6B-9BED-C441-AF66-BFAAB9773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336" y="938418"/>
            <a:ext cx="4303779" cy="449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957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80C786-6DC4-B04D-90BF-1838C27C0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49" y="938417"/>
            <a:ext cx="4369467" cy="44947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26AA21-9199-5C4A-B578-CFE6FF318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95" y="938416"/>
            <a:ext cx="4553105" cy="449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7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4EBDE1-7A05-E240-9B58-E61B74446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78" y="938416"/>
            <a:ext cx="4308162" cy="44983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EE3E4F-165D-FD4B-952B-C79E249FA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159" y="938416"/>
            <a:ext cx="4381115" cy="449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60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0FE1E8-669E-8246-9A47-1E0EB31D9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6" y="938416"/>
            <a:ext cx="4474464" cy="4623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6B560A-1911-004F-BE88-062D74CFE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032" y="938416"/>
            <a:ext cx="4563909" cy="462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18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0E79CE-6EFA-FA47-A5DC-8CAE683C1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938416"/>
            <a:ext cx="5121188" cy="5275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2075B8-B730-6F46-B909-BC4FCEC45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677" y="938416"/>
            <a:ext cx="5132283" cy="527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23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9D2F16-FDA2-6042-B6B9-5261B0BBD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39" y="938416"/>
            <a:ext cx="5105190" cy="5275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879A93-6548-B540-B534-092CDA6D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" y="938416"/>
            <a:ext cx="5093776" cy="527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87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CA28D1-25C0-884C-853F-F302D342E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956" y="650762"/>
            <a:ext cx="9085485" cy="584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303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A6A4BF-64FC-4644-B16D-6DC7AE0C6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39" y="938417"/>
            <a:ext cx="5111311" cy="5275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2C6F6B-8641-FC4A-B5BD-8A7BF13CF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940" y="938417"/>
            <a:ext cx="5154997" cy="527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3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6A352A-31A1-5946-8E2A-1316D5F39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224" y="938417"/>
            <a:ext cx="5105190" cy="5275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1AC11D-C36E-3C4E-98B2-1949A5011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88" y="938417"/>
            <a:ext cx="5111845" cy="527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612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1E7F34-11F0-8146-9BEB-2782F62F9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11" y="938417"/>
            <a:ext cx="5102691" cy="5275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8A395A-EA71-374A-A74B-87C75F7E7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951" y="938417"/>
            <a:ext cx="5095249" cy="527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35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CBB6B4-7998-4544-B9B6-F5A4E5BFA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144" y="487680"/>
            <a:ext cx="5542565" cy="5803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8AF1D9-91E5-684C-9CC1-7BAF1C939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06" y="487680"/>
            <a:ext cx="5548194" cy="580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038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345EF8-BE81-C042-9C71-7104822F4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41" y="487680"/>
            <a:ext cx="5442832" cy="56814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912694-BFC9-D542-9E9E-E4D1E8ACC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233" y="487680"/>
            <a:ext cx="5543124" cy="568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85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A2C32B-1408-4240-AA5B-CC9D2046C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688" y="487680"/>
            <a:ext cx="5451267" cy="5681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B99587-E1C2-4A42-841F-936E6E18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40" y="487680"/>
            <a:ext cx="5461544" cy="568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34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3DBA00-25A3-DD49-8AFB-0FBF23EAB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112" y="85344"/>
            <a:ext cx="8685784" cy="62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013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D7FFFB-DE1E-6C48-B675-C98CF584D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52" y="134112"/>
            <a:ext cx="6989720" cy="63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32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7F3990-2CC4-BA4E-9C13-E7FB63413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855" y="0"/>
            <a:ext cx="9198377" cy="646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54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220025-A5E1-4646-9119-5CE63FF44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168" y="573756"/>
            <a:ext cx="7610522" cy="585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95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97BABF-FB61-714B-BCE0-E7100B93C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538" y="1374667"/>
            <a:ext cx="5768431" cy="45670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CA0E86-5D04-7143-B0A9-D268E843CA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21"/>
          <a:stretch/>
        </p:blipFill>
        <p:spPr>
          <a:xfrm>
            <a:off x="777753" y="1374667"/>
            <a:ext cx="5628302" cy="45320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2BB991-6941-1A4A-9265-662258EBE0EB}"/>
              </a:ext>
            </a:extLst>
          </p:cNvPr>
          <p:cNvSpPr/>
          <p:nvPr/>
        </p:nvSpPr>
        <p:spPr>
          <a:xfrm rot="2451361">
            <a:off x="4423881" y="2513856"/>
            <a:ext cx="1706863" cy="10411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2685102" y="979721"/>
            <a:ext cx="176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SABADO 8 Mayo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AB501-A2DF-7D4D-9D96-886CF39AED60}"/>
              </a:ext>
            </a:extLst>
          </p:cNvPr>
          <p:cNvSpPr txBox="1"/>
          <p:nvPr/>
        </p:nvSpPr>
        <p:spPr>
          <a:xfrm>
            <a:off x="8316757" y="970290"/>
            <a:ext cx="192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SABADO 15 MAYO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23594C-3A6E-7A49-AF10-4D1B0C912560}"/>
              </a:ext>
            </a:extLst>
          </p:cNvPr>
          <p:cNvSpPr/>
          <p:nvPr/>
        </p:nvSpPr>
        <p:spPr>
          <a:xfrm rot="1818096">
            <a:off x="9709418" y="2380536"/>
            <a:ext cx="1423101" cy="8912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37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380059" y="0"/>
            <a:ext cx="8976239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1619874" y="1121217"/>
            <a:ext cx="2498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SABADO 8 MAYO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2B761-C9EF-CE47-899B-3F0007783CF7}"/>
              </a:ext>
            </a:extLst>
          </p:cNvPr>
          <p:cNvSpPr txBox="1"/>
          <p:nvPr/>
        </p:nvSpPr>
        <p:spPr>
          <a:xfrm>
            <a:off x="7041857" y="1119758"/>
            <a:ext cx="261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SABADO 15 MAYO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65D076E-4CBE-5140-807D-6CF730F4B005}"/>
              </a:ext>
            </a:extLst>
          </p:cNvPr>
          <p:cNvSpPr/>
          <p:nvPr/>
        </p:nvSpPr>
        <p:spPr>
          <a:xfrm rot="3007763">
            <a:off x="3048310" y="2490315"/>
            <a:ext cx="1381159" cy="6520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47FAD1-07FF-9C4E-9F65-135435BA2E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583"/>
          <a:stretch/>
        </p:blipFill>
        <p:spPr>
          <a:xfrm>
            <a:off x="319707" y="1872882"/>
            <a:ext cx="4256369" cy="3490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4B63C6-86C5-6740-AD3A-68ABCA83A2B2}"/>
              </a:ext>
            </a:extLst>
          </p:cNvPr>
          <p:cNvSpPr txBox="1"/>
          <p:nvPr/>
        </p:nvSpPr>
        <p:spPr>
          <a:xfrm>
            <a:off x="4431820" y="2576720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800E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4B42B9-C671-CC4F-8FD5-377CC30D9824}"/>
              </a:ext>
            </a:extLst>
          </p:cNvPr>
          <p:cNvSpPr/>
          <p:nvPr/>
        </p:nvSpPr>
        <p:spPr>
          <a:xfrm>
            <a:off x="4576076" y="3459637"/>
            <a:ext cx="1391007" cy="1310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B8D539-0759-D746-A410-35BDC428CCFE}"/>
              </a:ext>
            </a:extLst>
          </p:cNvPr>
          <p:cNvSpPr txBox="1"/>
          <p:nvPr/>
        </p:nvSpPr>
        <p:spPr>
          <a:xfrm>
            <a:off x="4448333" y="3526996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r>
              <a:rPr lang="en-US" b="1" dirty="0">
                <a:solidFill>
                  <a:srgbClr val="2DA02B"/>
                </a:solidFill>
              </a:rPr>
              <a:t>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Confirmados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DAB7AA-13E1-D540-8F97-2C7FFFFEB179}"/>
              </a:ext>
            </a:extLst>
          </p:cNvPr>
          <p:cNvSpPr/>
          <p:nvPr/>
        </p:nvSpPr>
        <p:spPr>
          <a:xfrm>
            <a:off x="10678264" y="3439868"/>
            <a:ext cx="2024960" cy="1310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BD76F9-81AD-FA4E-9103-9C564CEC8379}"/>
              </a:ext>
            </a:extLst>
          </p:cNvPr>
          <p:cNvSpPr/>
          <p:nvPr/>
        </p:nvSpPr>
        <p:spPr>
          <a:xfrm rot="1029636">
            <a:off x="3179920" y="2668409"/>
            <a:ext cx="1244338" cy="5239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2F982BF-B803-C349-9C23-32ADE002A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666" y="1455181"/>
            <a:ext cx="4924032" cy="396937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B8D5B06C-C31C-6641-A3E1-1712BF4C00AB}"/>
              </a:ext>
            </a:extLst>
          </p:cNvPr>
          <p:cNvSpPr/>
          <p:nvPr/>
        </p:nvSpPr>
        <p:spPr>
          <a:xfrm rot="422935">
            <a:off x="8660629" y="2204982"/>
            <a:ext cx="1234903" cy="6520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9E8C81-FA49-1F4B-95C9-CB1C6C6F9647}"/>
              </a:ext>
            </a:extLst>
          </p:cNvPr>
          <p:cNvSpPr txBox="1"/>
          <p:nvPr/>
        </p:nvSpPr>
        <p:spPr>
          <a:xfrm>
            <a:off x="10521335" y="2576720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800E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4C24CC-DCE4-2D45-A4C3-372EE710A34C}"/>
              </a:ext>
            </a:extLst>
          </p:cNvPr>
          <p:cNvSpPr txBox="1"/>
          <p:nvPr/>
        </p:nvSpPr>
        <p:spPr>
          <a:xfrm>
            <a:off x="10537848" y="3526996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r>
              <a:rPr lang="en-US" b="1" dirty="0">
                <a:solidFill>
                  <a:srgbClr val="2DA02B"/>
                </a:solidFill>
              </a:rPr>
              <a:t>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Confirmados</a:t>
            </a:r>
            <a:endParaRPr lang="en-US" b="1" dirty="0">
              <a:solidFill>
                <a:srgbClr val="2DA0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738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36E56-6CE4-B94E-957F-07522C3FA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288" y="1163319"/>
            <a:ext cx="7768273" cy="5254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B6E78A-EFC2-134B-ADF0-F0734933FD8A}"/>
              </a:ext>
            </a:extLst>
          </p:cNvPr>
          <p:cNvSpPr txBox="1"/>
          <p:nvPr/>
        </p:nvSpPr>
        <p:spPr>
          <a:xfrm>
            <a:off x="5705856" y="1402080"/>
            <a:ext cx="228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MAYORES DE 60 AÑOS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2EB2FD4-DC1E-6C4C-81A8-69B1C0613140}"/>
              </a:ext>
            </a:extLst>
          </p:cNvPr>
          <p:cNvSpPr/>
          <p:nvPr/>
        </p:nvSpPr>
        <p:spPr>
          <a:xfrm rot="3796864">
            <a:off x="9022314" y="3314461"/>
            <a:ext cx="1124245" cy="7431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73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14457</TotalTime>
  <Words>458</Words>
  <Application>Microsoft Macintosh PowerPoint</Application>
  <PresentationFormat>Widescreen</PresentationFormat>
  <Paragraphs>86</Paragraphs>
  <Slides>48</Slides>
  <Notes>10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163</cp:revision>
  <dcterms:created xsi:type="dcterms:W3CDTF">2021-01-30T18:55:16Z</dcterms:created>
  <dcterms:modified xsi:type="dcterms:W3CDTF">2021-05-15T20:39:03Z</dcterms:modified>
</cp:coreProperties>
</file>